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handoutMasterIdLst>
    <p:handoutMasterId r:id="rId8"/>
  </p:handoutMasterIdLst>
  <p:sldIdLst>
    <p:sldId id="269" r:id="rId2"/>
    <p:sldId id="272" r:id="rId3"/>
    <p:sldId id="273" r:id="rId4"/>
    <p:sldId id="274" r:id="rId5"/>
    <p:sldId id="275" r:id="rId6"/>
    <p:sldId id="279" r:id="rId7"/>
  </p:sldIdLst>
  <p:sldSz cx="7559675" cy="10691813"/>
  <p:notesSz cx="6858000" cy="9144000"/>
  <p:defaultTextStyle>
    <a:defPPr>
      <a:defRPr lang="en-US"/>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D28B"/>
    <a:srgbClr val="246372"/>
    <a:srgbClr val="225363"/>
    <a:srgbClr val="EE7920"/>
    <a:srgbClr val="273E8A"/>
    <a:srgbClr val="F67E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768"/>
    <p:restoredTop sz="94698"/>
  </p:normalViewPr>
  <p:slideViewPr>
    <p:cSldViewPr snapToGrid="0" snapToObjects="1">
      <p:cViewPr varScale="1">
        <p:scale>
          <a:sx n="86" d="100"/>
          <a:sy n="86" d="100"/>
        </p:scale>
        <p:origin x="4200" y="22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3427F64-912F-96B6-E76F-9EE60C2CA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458912-C6F6-A19F-9795-3C532C8718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CFD789-6E6F-444C-8A5D-452615CD00F2}" type="datetimeFigureOut">
              <a:rPr lang="en-US" smtClean="0"/>
              <a:t>9/19/24</a:t>
            </a:fld>
            <a:endParaRPr lang="en-US"/>
          </a:p>
        </p:txBody>
      </p:sp>
      <p:sp>
        <p:nvSpPr>
          <p:cNvPr id="4" name="Footer Placeholder 3">
            <a:extLst>
              <a:ext uri="{FF2B5EF4-FFF2-40B4-BE49-F238E27FC236}">
                <a16:creationId xmlns:a16="http://schemas.microsoft.com/office/drawing/2014/main" id="{A28826F6-C0E7-F8F3-1A63-4E112CC773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6936328-0039-B34F-B345-250A4E1B7E3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BC28BB-D085-9F46-BB2C-4024AACE898D}" type="slidenum">
              <a:rPr lang="en-US" smtClean="0"/>
              <a:t>‹#›</a:t>
            </a:fld>
            <a:endParaRPr lang="en-US"/>
          </a:p>
        </p:txBody>
      </p:sp>
    </p:spTree>
    <p:extLst>
      <p:ext uri="{BB962C8B-B14F-4D97-AF65-F5344CB8AC3E}">
        <p14:creationId xmlns:p14="http://schemas.microsoft.com/office/powerpoint/2010/main" val="44735416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32EFAD-9C30-4721-F27A-116E15C35408}"/>
              </a:ext>
            </a:extLst>
          </p:cNvPr>
          <p:cNvPicPr>
            <a:picLocks noChangeAspect="1"/>
          </p:cNvPicPr>
          <p:nvPr userDrawn="1"/>
        </p:nvPicPr>
        <p:blipFill>
          <a:blip r:embed="rId2"/>
          <a:srcRect/>
          <a:stretch/>
        </p:blipFill>
        <p:spPr>
          <a:xfrm>
            <a:off x="-1" y="2998"/>
            <a:ext cx="7559674" cy="10697893"/>
          </a:xfrm>
          <a:prstGeom prst="rect">
            <a:avLst/>
          </a:prstGeom>
        </p:spPr>
      </p:pic>
    </p:spTree>
    <p:extLst>
      <p:ext uri="{BB962C8B-B14F-4D97-AF65-F5344CB8AC3E}">
        <p14:creationId xmlns:p14="http://schemas.microsoft.com/office/powerpoint/2010/main" val="188756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9/19/24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a:t>
            </a:fld>
            <a:endParaRPr lang="en-US"/>
          </a:p>
        </p:txBody>
      </p:sp>
    </p:spTree>
    <p:extLst>
      <p:ext uri="{BB962C8B-B14F-4D97-AF65-F5344CB8AC3E}">
        <p14:creationId xmlns:p14="http://schemas.microsoft.com/office/powerpoint/2010/main" val="1412288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274600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D110BE-64E0-1AA5-1809-AAE9F964FAA6}"/>
              </a:ext>
            </a:extLst>
          </p:cNvPr>
          <p:cNvSpPr/>
          <p:nvPr userDrawn="1"/>
        </p:nvSpPr>
        <p:spPr>
          <a:xfrm>
            <a:off x="0" y="9567203"/>
            <a:ext cx="7559675" cy="1124610"/>
          </a:xfrm>
          <a:prstGeom prst="rect">
            <a:avLst/>
          </a:prstGeom>
          <a:solidFill>
            <a:srgbClr val="22536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14">
            <a:extLst>
              <a:ext uri="{FF2B5EF4-FFF2-40B4-BE49-F238E27FC236}">
                <a16:creationId xmlns:a16="http://schemas.microsoft.com/office/drawing/2014/main" id="{1845CC60-4BAA-4F9C-B481-2835484B149D}"/>
              </a:ext>
            </a:extLst>
          </p:cNvPr>
          <p:cNvSpPr>
            <a:spLocks noGrp="1"/>
          </p:cNvSpPr>
          <p:nvPr>
            <p:ph type="pic" sz="quarter" idx="11" hasCustomPrompt="1"/>
          </p:nvPr>
        </p:nvSpPr>
        <p:spPr>
          <a:xfrm>
            <a:off x="6229428" y="231449"/>
            <a:ext cx="823552" cy="822442"/>
          </a:xfrm>
        </p:spPr>
        <p:txBody>
          <a:bodyPr>
            <a:normAutofit/>
          </a:bodyPr>
          <a:lstStyle>
            <a:lvl1pPr marL="0" indent="0" algn="ctr">
              <a:buNone/>
              <a:defRPr sz="1400">
                <a:solidFill>
                  <a:srgbClr val="273E8A"/>
                </a:solidFill>
              </a:defRPr>
            </a:lvl1pPr>
          </a:lstStyle>
          <a:p>
            <a:r>
              <a:rPr lang="en-US" dirty="0"/>
              <a:t>Hospital Logo</a:t>
            </a:r>
          </a:p>
        </p:txBody>
      </p:sp>
      <p:sp>
        <p:nvSpPr>
          <p:cNvPr id="5" name="Rectangle 4">
            <a:extLst>
              <a:ext uri="{FF2B5EF4-FFF2-40B4-BE49-F238E27FC236}">
                <a16:creationId xmlns:a16="http://schemas.microsoft.com/office/drawing/2014/main" id="{D5AD5B29-4648-F74B-232A-FC03D56C1EA7}"/>
              </a:ext>
            </a:extLst>
          </p:cNvPr>
          <p:cNvSpPr/>
          <p:nvPr userDrawn="1"/>
        </p:nvSpPr>
        <p:spPr>
          <a:xfrm>
            <a:off x="0" y="1270085"/>
            <a:ext cx="7559675" cy="8323366"/>
          </a:xfrm>
          <a:prstGeom prst="rect">
            <a:avLst/>
          </a:prstGeom>
          <a:solidFill>
            <a:srgbClr val="24637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F9BD612-039D-FE52-C03C-58A3A20DDEC8}"/>
              </a:ext>
            </a:extLst>
          </p:cNvPr>
          <p:cNvSpPr txBox="1"/>
          <p:nvPr userDrawn="1"/>
        </p:nvSpPr>
        <p:spPr>
          <a:xfrm>
            <a:off x="442703" y="9991454"/>
            <a:ext cx="4640742" cy="261610"/>
          </a:xfrm>
          <a:prstGeom prst="rect">
            <a:avLst/>
          </a:prstGeom>
          <a:noFill/>
        </p:spPr>
        <p:txBody>
          <a:bodyPr wrap="square" rtlCol="0">
            <a:spAutoFit/>
          </a:bodyPr>
          <a:lstStyle/>
          <a:p>
            <a:pPr algn="l"/>
            <a:r>
              <a:rPr lang="en-GB" sz="1100" b="1" dirty="0">
                <a:solidFill>
                  <a:schemeClr val="bg1"/>
                </a:solidFill>
                <a:latin typeface="Arial" panose="020B0604020202020204" pitchFamily="34" charset="0"/>
                <a:cs typeface="Arial" panose="020B0604020202020204" pitchFamily="34" charset="0"/>
              </a:rPr>
              <a:t>#EnvironmentalHygiene  #CleanHospitals  #CleanHospitalsDay</a:t>
            </a:r>
          </a:p>
        </p:txBody>
      </p:sp>
      <p:pic>
        <p:nvPicPr>
          <p:cNvPr id="8" name="Picture 7">
            <a:extLst>
              <a:ext uri="{FF2B5EF4-FFF2-40B4-BE49-F238E27FC236}">
                <a16:creationId xmlns:a16="http://schemas.microsoft.com/office/drawing/2014/main" id="{6234FFCC-46A0-6353-F4AF-270E70E48B4B}"/>
              </a:ext>
            </a:extLst>
          </p:cNvPr>
          <p:cNvPicPr>
            <a:picLocks noChangeAspect="1"/>
          </p:cNvPicPr>
          <p:nvPr userDrawn="1"/>
        </p:nvPicPr>
        <p:blipFill>
          <a:blip r:embed="rId2"/>
          <a:srcRect/>
          <a:stretch/>
        </p:blipFill>
        <p:spPr>
          <a:xfrm>
            <a:off x="5183333" y="9852560"/>
            <a:ext cx="1202335" cy="565200"/>
          </a:xfrm>
          <a:prstGeom prst="rect">
            <a:avLst/>
          </a:prstGeom>
        </p:spPr>
      </p:pic>
      <p:pic>
        <p:nvPicPr>
          <p:cNvPr id="9" name="Picture 8">
            <a:extLst>
              <a:ext uri="{FF2B5EF4-FFF2-40B4-BE49-F238E27FC236}">
                <a16:creationId xmlns:a16="http://schemas.microsoft.com/office/drawing/2014/main" id="{CB9AF918-7134-9B5F-9B35-313BEB70FA8D}"/>
              </a:ext>
            </a:extLst>
          </p:cNvPr>
          <p:cNvPicPr>
            <a:picLocks noChangeAspect="1"/>
          </p:cNvPicPr>
          <p:nvPr userDrawn="1"/>
        </p:nvPicPr>
        <p:blipFill>
          <a:blip r:embed="rId3"/>
          <a:stretch>
            <a:fillRect/>
          </a:stretch>
        </p:blipFill>
        <p:spPr>
          <a:xfrm>
            <a:off x="426599" y="252994"/>
            <a:ext cx="1165126" cy="822442"/>
          </a:xfrm>
          <a:prstGeom prst="rect">
            <a:avLst/>
          </a:prstGeom>
        </p:spPr>
      </p:pic>
      <p:cxnSp>
        <p:nvCxnSpPr>
          <p:cNvPr id="11" name="Straight Connector 10">
            <a:extLst>
              <a:ext uri="{FF2B5EF4-FFF2-40B4-BE49-F238E27FC236}">
                <a16:creationId xmlns:a16="http://schemas.microsoft.com/office/drawing/2014/main" id="{975D723C-17DC-0471-FE7F-FA72575C5E1A}"/>
              </a:ext>
            </a:extLst>
          </p:cNvPr>
          <p:cNvCxnSpPr>
            <a:cxnSpLocks/>
          </p:cNvCxnSpPr>
          <p:nvPr userDrawn="1"/>
        </p:nvCxnSpPr>
        <p:spPr>
          <a:xfrm>
            <a:off x="1842551" y="297193"/>
            <a:ext cx="1" cy="734043"/>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D5671DA0-07E9-94BD-A7BB-861983043A79}"/>
              </a:ext>
            </a:extLst>
          </p:cNvPr>
          <p:cNvPicPr>
            <a:picLocks noChangeAspect="1"/>
          </p:cNvPicPr>
          <p:nvPr userDrawn="1"/>
        </p:nvPicPr>
        <p:blipFill>
          <a:blip r:embed="rId4"/>
          <a:stretch>
            <a:fillRect/>
          </a:stretch>
        </p:blipFill>
        <p:spPr>
          <a:xfrm>
            <a:off x="2121462" y="471219"/>
            <a:ext cx="2004167" cy="413073"/>
          </a:xfrm>
          <a:prstGeom prst="rect">
            <a:avLst/>
          </a:prstGeom>
        </p:spPr>
      </p:pic>
      <p:sp>
        <p:nvSpPr>
          <p:cNvPr id="13" name="Picture Placeholder 18">
            <a:extLst>
              <a:ext uri="{FF2B5EF4-FFF2-40B4-BE49-F238E27FC236}">
                <a16:creationId xmlns:a16="http://schemas.microsoft.com/office/drawing/2014/main" id="{BD2242EF-47E9-A756-E9EC-091682FAE826}"/>
              </a:ext>
            </a:extLst>
          </p:cNvPr>
          <p:cNvSpPr>
            <a:spLocks noGrp="1"/>
          </p:cNvSpPr>
          <p:nvPr>
            <p:ph type="pic" sz="quarter" idx="10"/>
          </p:nvPr>
        </p:nvSpPr>
        <p:spPr>
          <a:xfrm>
            <a:off x="-1" y="1270084"/>
            <a:ext cx="7559675" cy="8323367"/>
          </a:xfrm>
          <a:ln>
            <a:noFill/>
          </a:ln>
        </p:spPr>
        <p:txBody>
          <a:bodyPr tIns="1080000" anchor="ctr">
            <a:normAutofit/>
          </a:bodyPr>
          <a:lstStyle>
            <a:lvl1pPr marL="0" indent="0" algn="ctr">
              <a:buNone/>
              <a:defRPr sz="1600">
                <a:solidFill>
                  <a:schemeClr val="bg1"/>
                </a:solidFill>
                <a:latin typeface="Arial" panose="020B0604020202020204" pitchFamily="34" charset="0"/>
                <a:cs typeface="Arial" panose="020B0604020202020204" pitchFamily="34" charset="0"/>
              </a:defRPr>
            </a:lvl1pPr>
          </a:lstStyle>
          <a:p>
            <a:r>
              <a:rPr lang="en-US" dirty="0"/>
              <a:t>Click icon to add picture</a:t>
            </a:r>
          </a:p>
        </p:txBody>
      </p:sp>
      <p:pic>
        <p:nvPicPr>
          <p:cNvPr id="20" name="Picture 19">
            <a:extLst>
              <a:ext uri="{FF2B5EF4-FFF2-40B4-BE49-F238E27FC236}">
                <a16:creationId xmlns:a16="http://schemas.microsoft.com/office/drawing/2014/main" id="{C1C5C2CC-A5DE-CC89-6BD8-E79F1050FB64}"/>
              </a:ext>
            </a:extLst>
          </p:cNvPr>
          <p:cNvPicPr>
            <a:picLocks noChangeAspect="1"/>
          </p:cNvPicPr>
          <p:nvPr userDrawn="1"/>
        </p:nvPicPr>
        <p:blipFill>
          <a:blip r:embed="rId5"/>
          <a:srcRect/>
          <a:stretch/>
        </p:blipFill>
        <p:spPr>
          <a:xfrm>
            <a:off x="6599244" y="9888474"/>
            <a:ext cx="517727" cy="507576"/>
          </a:xfrm>
          <a:prstGeom prst="rect">
            <a:avLst/>
          </a:prstGeom>
        </p:spPr>
      </p:pic>
    </p:spTree>
    <p:extLst>
      <p:ext uri="{BB962C8B-B14F-4D97-AF65-F5344CB8AC3E}">
        <p14:creationId xmlns:p14="http://schemas.microsoft.com/office/powerpoint/2010/main" val="9033292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208DB8-D19B-BBEF-0C62-C90D3E78A431}"/>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8866FCC-0A1D-208F-3072-25E7DE1105F8}"/>
              </a:ext>
            </a:extLst>
          </p:cNvPr>
          <p:cNvPicPr>
            <a:picLocks noChangeAspect="1"/>
          </p:cNvPicPr>
          <p:nvPr userDrawn="1"/>
        </p:nvPicPr>
        <p:blipFill>
          <a:blip r:embed="rId2"/>
          <a:srcRect/>
          <a:stretch/>
        </p:blipFill>
        <p:spPr>
          <a:xfrm>
            <a:off x="703683" y="2231755"/>
            <a:ext cx="5959804" cy="4742483"/>
          </a:xfrm>
          <a:prstGeom prst="rect">
            <a:avLst/>
          </a:prstGeom>
        </p:spPr>
      </p:pic>
    </p:spTree>
    <p:extLst>
      <p:ext uri="{BB962C8B-B14F-4D97-AF65-F5344CB8AC3E}">
        <p14:creationId xmlns:p14="http://schemas.microsoft.com/office/powerpoint/2010/main" val="14946086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324BE9-4120-AFD1-99CA-EC7B07E53F48}"/>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1D39656D-3787-F07B-821C-5BFBAEE89761}"/>
              </a:ext>
            </a:extLst>
          </p:cNvPr>
          <p:cNvPicPr>
            <a:picLocks noChangeAspect="1"/>
          </p:cNvPicPr>
          <p:nvPr userDrawn="1"/>
        </p:nvPicPr>
        <p:blipFill>
          <a:blip r:embed="rId2"/>
          <a:srcRect/>
          <a:stretch/>
        </p:blipFill>
        <p:spPr>
          <a:xfrm>
            <a:off x="442870" y="2219597"/>
            <a:ext cx="6673933" cy="5215221"/>
          </a:xfrm>
          <a:prstGeom prst="rect">
            <a:avLst/>
          </a:prstGeom>
        </p:spPr>
      </p:pic>
    </p:spTree>
    <p:extLst>
      <p:ext uri="{BB962C8B-B14F-4D97-AF65-F5344CB8AC3E}">
        <p14:creationId xmlns:p14="http://schemas.microsoft.com/office/powerpoint/2010/main" val="244441677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375D27-B047-B6F1-F741-28936D9E7371}"/>
              </a:ext>
            </a:extLst>
          </p:cNvPr>
          <p:cNvSpPr/>
          <p:nvPr userDrawn="1"/>
        </p:nvSpPr>
        <p:spPr>
          <a:xfrm>
            <a:off x="0" y="7625166"/>
            <a:ext cx="7559675" cy="3066647"/>
          </a:xfrm>
          <a:prstGeom prst="rect">
            <a:avLst/>
          </a:prstGeom>
          <a:solidFill>
            <a:srgbClr val="225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4AF1073-FB84-D3B8-D9C0-973BF0AE2CBC}"/>
              </a:ext>
            </a:extLst>
          </p:cNvPr>
          <p:cNvPicPr>
            <a:picLocks noChangeAspect="1"/>
          </p:cNvPicPr>
          <p:nvPr userDrawn="1"/>
        </p:nvPicPr>
        <p:blipFill>
          <a:blip r:embed="rId2"/>
          <a:srcRect/>
          <a:stretch/>
        </p:blipFill>
        <p:spPr>
          <a:xfrm>
            <a:off x="509457" y="2434382"/>
            <a:ext cx="6540758" cy="4187125"/>
          </a:xfrm>
          <a:prstGeom prst="rect">
            <a:avLst/>
          </a:prstGeom>
        </p:spPr>
      </p:pic>
    </p:spTree>
    <p:extLst>
      <p:ext uri="{BB962C8B-B14F-4D97-AF65-F5344CB8AC3E}">
        <p14:creationId xmlns:p14="http://schemas.microsoft.com/office/powerpoint/2010/main" val="1988134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9/19/24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a:t>
            </a:fld>
            <a:endParaRPr lang="en-US"/>
          </a:p>
        </p:txBody>
      </p:sp>
    </p:spTree>
    <p:extLst>
      <p:ext uri="{BB962C8B-B14F-4D97-AF65-F5344CB8AC3E}">
        <p14:creationId xmlns:p14="http://schemas.microsoft.com/office/powerpoint/2010/main" val="4051068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9/19/24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a:t>
            </a:fld>
            <a:endParaRPr lang="en-US"/>
          </a:p>
        </p:txBody>
      </p:sp>
    </p:spTree>
    <p:extLst>
      <p:ext uri="{BB962C8B-B14F-4D97-AF65-F5344CB8AC3E}">
        <p14:creationId xmlns:p14="http://schemas.microsoft.com/office/powerpoint/2010/main" val="3693282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9/19/24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a:t>
            </a:fld>
            <a:endParaRPr lang="en-US"/>
          </a:p>
        </p:txBody>
      </p:sp>
    </p:spTree>
    <p:extLst>
      <p:ext uri="{BB962C8B-B14F-4D97-AF65-F5344CB8AC3E}">
        <p14:creationId xmlns:p14="http://schemas.microsoft.com/office/powerpoint/2010/main" val="52343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0829B9FB-7359-D240-A3E9-F4C074E38150}" type="datetimeFigureOut">
              <a:rPr lang="en-US" smtClean="0"/>
              <a:t>9/19/24</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B5F1BC2-02B1-EE42-938A-F55E16EDF3CD}" type="slidenum">
              <a:rPr lang="en-US" smtClean="0"/>
              <a:t>‹#›</a:t>
            </a:fld>
            <a:endParaRPr lang="en-US"/>
          </a:p>
        </p:txBody>
      </p:sp>
    </p:spTree>
    <p:extLst>
      <p:ext uri="{BB962C8B-B14F-4D97-AF65-F5344CB8AC3E}">
        <p14:creationId xmlns:p14="http://schemas.microsoft.com/office/powerpoint/2010/main" val="468582294"/>
      </p:ext>
    </p:extLst>
  </p:cSld>
  <p:clrMap bg1="lt1" tx1="dk1" bg2="lt2" tx2="dk2" accent1="accent1" accent2="accent2" accent3="accent3" accent4="accent4" accent5="accent5" accent6="accent6" hlink="hlink" folHlink="folHlink"/>
  <p:sldLayoutIdLst>
    <p:sldLayoutId id="2147483673" r:id="rId1"/>
    <p:sldLayoutId id="2147483684" r:id="rId2"/>
    <p:sldLayoutId id="2147483685" r:id="rId3"/>
    <p:sldLayoutId id="2147483675" r:id="rId4"/>
    <p:sldLayoutId id="2147483676" r:id="rId5"/>
    <p:sldLayoutId id="2147483677" r:id="rId6"/>
    <p:sldLayoutId id="2147483680" r:id="rId7"/>
    <p:sldLayoutId id="2147483681" r:id="rId8"/>
    <p:sldLayoutId id="2147483682" r:id="rId9"/>
    <p:sldLayoutId id="2147483683" r:id="rId10"/>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4CC81A5-E0AA-DD26-DFCC-E378C26F7BA3}"/>
              </a:ext>
            </a:extLst>
          </p:cNvPr>
          <p:cNvSpPr txBox="1"/>
          <p:nvPr/>
        </p:nvSpPr>
        <p:spPr>
          <a:xfrm>
            <a:off x="587751" y="8549530"/>
            <a:ext cx="6384173" cy="692497"/>
          </a:xfrm>
          <a:prstGeom prst="rect">
            <a:avLst/>
          </a:prstGeom>
          <a:noFill/>
        </p:spPr>
        <p:txBody>
          <a:bodyPr wrap="square" rtlCol="0">
            <a:spAutoFit/>
          </a:bodyPr>
          <a:lstStyle/>
          <a:p>
            <a:pPr algn="ctr"/>
            <a:r>
              <a:rPr lang="en-US" sz="1300" dirty="0">
                <a:solidFill>
                  <a:srgbClr val="225363"/>
                </a:solidFill>
                <a:latin typeface="Arial" panose="020B0604020202020204" pitchFamily="34" charset="0"/>
                <a:cs typeface="Arial" panose="020B0604020202020204" pitchFamily="34" charset="0"/>
              </a:rPr>
              <a:t>Create your own version of the 20 October Clean Hospitals Day campaign posters to print, display, and share with colleagues and friends, to help spread awareness of the importance of maintaining a clean and safe healthcare environment</a:t>
            </a:r>
          </a:p>
        </p:txBody>
      </p:sp>
      <p:sp>
        <p:nvSpPr>
          <p:cNvPr id="6" name="TextBox 5">
            <a:extLst>
              <a:ext uri="{FF2B5EF4-FFF2-40B4-BE49-F238E27FC236}">
                <a16:creationId xmlns:a16="http://schemas.microsoft.com/office/drawing/2014/main" id="{4E5B6A93-68AE-3FF6-78A3-DF4C683548DC}"/>
              </a:ext>
            </a:extLst>
          </p:cNvPr>
          <p:cNvSpPr txBox="1"/>
          <p:nvPr/>
        </p:nvSpPr>
        <p:spPr>
          <a:xfrm>
            <a:off x="1876111" y="1610022"/>
            <a:ext cx="3807453" cy="784830"/>
          </a:xfrm>
          <a:prstGeom prst="rect">
            <a:avLst/>
          </a:prstGeom>
          <a:noFill/>
        </p:spPr>
        <p:txBody>
          <a:bodyPr wrap="none" rtlCol="0">
            <a:spAutoFit/>
          </a:bodyPr>
          <a:lstStyle/>
          <a:p>
            <a:pPr algn="ctr"/>
            <a:r>
              <a:rPr lang="en-US" sz="4500" b="1" dirty="0">
                <a:solidFill>
                  <a:srgbClr val="B2D28B"/>
                </a:solidFill>
                <a:latin typeface="Arial" panose="020B0604020202020204" pitchFamily="34" charset="0"/>
                <a:cs typeface="Arial" panose="020B0604020202020204" pitchFamily="34" charset="0"/>
              </a:rPr>
              <a:t>Poster</a:t>
            </a:r>
            <a:r>
              <a:rPr lang="en-US" sz="4500" b="1" dirty="0">
                <a:solidFill>
                  <a:schemeClr val="bg1"/>
                </a:solidFill>
                <a:latin typeface="Arial" panose="020B0604020202020204" pitchFamily="34" charset="0"/>
                <a:cs typeface="Arial" panose="020B0604020202020204" pitchFamily="34" charset="0"/>
              </a:rPr>
              <a:t> Maker</a:t>
            </a:r>
          </a:p>
        </p:txBody>
      </p:sp>
      <p:sp>
        <p:nvSpPr>
          <p:cNvPr id="9" name="TextBox 8">
            <a:extLst>
              <a:ext uri="{FF2B5EF4-FFF2-40B4-BE49-F238E27FC236}">
                <a16:creationId xmlns:a16="http://schemas.microsoft.com/office/drawing/2014/main" id="{F124F3B9-9F3B-3EF8-F844-FA439DDC2878}"/>
              </a:ext>
            </a:extLst>
          </p:cNvPr>
          <p:cNvSpPr txBox="1"/>
          <p:nvPr/>
        </p:nvSpPr>
        <p:spPr>
          <a:xfrm>
            <a:off x="1138654" y="2418309"/>
            <a:ext cx="5282408" cy="400110"/>
          </a:xfrm>
          <a:prstGeom prst="rect">
            <a:avLst/>
          </a:prstGeom>
          <a:noFill/>
        </p:spPr>
        <p:txBody>
          <a:bodyPr wrap="none" rtlCol="0">
            <a:spAutoFit/>
          </a:bodyPr>
          <a:lstStyle/>
          <a:p>
            <a:pPr algn="ctr"/>
            <a:r>
              <a:rPr lang="en-US" sz="2000" dirty="0">
                <a:solidFill>
                  <a:schemeClr val="bg1"/>
                </a:solidFill>
                <a:latin typeface="Arial" panose="020B0604020202020204" pitchFamily="34" charset="0"/>
                <a:cs typeface="Arial" panose="020B0604020202020204" pitchFamily="34" charset="0"/>
              </a:rPr>
              <a:t>Celebrating Clean Hospitals Day, 20 October</a:t>
            </a:r>
          </a:p>
        </p:txBody>
      </p:sp>
    </p:spTree>
    <p:extLst>
      <p:ext uri="{BB962C8B-B14F-4D97-AF65-F5344CB8AC3E}">
        <p14:creationId xmlns:p14="http://schemas.microsoft.com/office/powerpoint/2010/main" val="3723801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0471EA-DC4A-B143-89B7-31CE9348A1DB}"/>
              </a:ext>
            </a:extLst>
          </p:cNvPr>
          <p:cNvSpPr txBox="1"/>
          <p:nvPr/>
        </p:nvSpPr>
        <p:spPr>
          <a:xfrm>
            <a:off x="901465" y="1596295"/>
            <a:ext cx="3571812" cy="861774"/>
          </a:xfrm>
          <a:prstGeom prst="rect">
            <a:avLst/>
          </a:prstGeom>
          <a:noFill/>
        </p:spPr>
        <p:txBody>
          <a:bodyPr wrap="none" rtlCol="0">
            <a:spAutoFit/>
          </a:bodyPr>
          <a:lstStyle/>
          <a:p>
            <a:r>
              <a:rPr lang="en-US" sz="2500" b="1" dirty="0">
                <a:solidFill>
                  <a:srgbClr val="B2D28B"/>
                </a:solidFill>
                <a:latin typeface="Arial" panose="020B0604020202020204" pitchFamily="34" charset="0"/>
                <a:cs typeface="Arial" panose="020B0604020202020204" pitchFamily="34" charset="0"/>
              </a:rPr>
              <a:t>A Message From </a:t>
            </a:r>
          </a:p>
          <a:p>
            <a:r>
              <a:rPr lang="en-US" sz="2500" b="1" dirty="0">
                <a:solidFill>
                  <a:srgbClr val="B2D28B"/>
                </a:solidFill>
                <a:latin typeface="Arial" panose="020B0604020202020204" pitchFamily="34" charset="0"/>
                <a:cs typeface="Arial" panose="020B0604020202020204" pitchFamily="34" charset="0"/>
              </a:rPr>
              <a:t>Professor Didier Pittet</a:t>
            </a:r>
          </a:p>
        </p:txBody>
      </p:sp>
      <p:sp>
        <p:nvSpPr>
          <p:cNvPr id="7" name="TextBox 6">
            <a:extLst>
              <a:ext uri="{FF2B5EF4-FFF2-40B4-BE49-F238E27FC236}">
                <a16:creationId xmlns:a16="http://schemas.microsoft.com/office/drawing/2014/main" id="{BA8861DB-D97E-FC4E-9707-8D1C4BEA0C05}"/>
              </a:ext>
            </a:extLst>
          </p:cNvPr>
          <p:cNvSpPr txBox="1"/>
          <p:nvPr/>
        </p:nvSpPr>
        <p:spPr>
          <a:xfrm>
            <a:off x="901465" y="2633634"/>
            <a:ext cx="5756744" cy="4339650"/>
          </a:xfrm>
          <a:prstGeom prst="rect">
            <a:avLst/>
          </a:prstGeom>
          <a:noFill/>
        </p:spPr>
        <p:txBody>
          <a:bodyPr wrap="square" rtlCol="0">
            <a:spAutoFit/>
          </a:bodyPr>
          <a:lstStyle/>
          <a:p>
            <a:r>
              <a:rPr lang="en-US" sz="1200" dirty="0">
                <a:solidFill>
                  <a:schemeClr val="tx1">
                    <a:lumMod val="85000"/>
                    <a:lumOff val="15000"/>
                  </a:schemeClr>
                </a:solidFill>
                <a:latin typeface="Arial" panose="020B0604020202020204" pitchFamily="34" charset="0"/>
                <a:cs typeface="Arial" panose="020B0604020202020204" pitchFamily="34" charset="0"/>
              </a:rPr>
              <a:t>Every year, healthcare-associated infections affect millions of patients globally, with many losing their lives or suffering severe consequences due to infections acquired during their hospital stay. These infections, including many that are resistant to antibiotics, are often preventable.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On Clean Hospitals Day, celebrated annually on 20 October, the importance of maintaining clean and safe healthcare environments is highlighted. This global initiative aims to raise awareness about the vital role of cleanliness in preventing infections and ensuring patient safety.</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You can participate in Clean Hospitals Day by engaging in a variety of activities to support this cause. Create your own version of the campaign posters, print them, and display them in your healthcare facilities. Sharing these posters on social media is another powerful way to show your commitment and spread the message. Don't forget to use the hashtag #CleanHospitals and #CleanHospitalsDay to join the global conversation.</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Taking a few minutes to create and share these posters can make a significant difference, helping to protect millions of patients worldwide.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Thank you for your dedication to this critical cause.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Warmest regards,</a:t>
            </a:r>
          </a:p>
        </p:txBody>
      </p:sp>
      <p:pic>
        <p:nvPicPr>
          <p:cNvPr id="8" name="Picture 2" descr="https://www.who.int/gpsc/5may/Pittet_sig2.gif">
            <a:extLst>
              <a:ext uri="{FF2B5EF4-FFF2-40B4-BE49-F238E27FC236}">
                <a16:creationId xmlns:a16="http://schemas.microsoft.com/office/drawing/2014/main" id="{E7487E35-2942-D542-A6CC-883E02BD99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465" y="7278650"/>
            <a:ext cx="1462984" cy="6949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F02C3BE-82AB-8B4E-A0CA-308C22986001}"/>
              </a:ext>
            </a:extLst>
          </p:cNvPr>
          <p:cNvPicPr>
            <a:picLocks noChangeAspect="1"/>
          </p:cNvPicPr>
          <p:nvPr/>
        </p:nvPicPr>
        <p:blipFill>
          <a:blip r:embed="rId3"/>
          <a:stretch>
            <a:fillRect/>
          </a:stretch>
        </p:blipFill>
        <p:spPr>
          <a:xfrm>
            <a:off x="901465" y="8401061"/>
            <a:ext cx="1091927" cy="1091927"/>
          </a:xfrm>
          <a:prstGeom prst="rect">
            <a:avLst/>
          </a:prstGeom>
        </p:spPr>
      </p:pic>
      <p:sp>
        <p:nvSpPr>
          <p:cNvPr id="11" name="TextBox 10">
            <a:extLst>
              <a:ext uri="{FF2B5EF4-FFF2-40B4-BE49-F238E27FC236}">
                <a16:creationId xmlns:a16="http://schemas.microsoft.com/office/drawing/2014/main" id="{C29FB65D-CCE2-B741-BF73-95AAA0FFE6DB}"/>
              </a:ext>
            </a:extLst>
          </p:cNvPr>
          <p:cNvSpPr txBox="1"/>
          <p:nvPr/>
        </p:nvSpPr>
        <p:spPr>
          <a:xfrm>
            <a:off x="2163337" y="8517157"/>
            <a:ext cx="4585806" cy="830997"/>
          </a:xfrm>
          <a:prstGeom prst="rect">
            <a:avLst/>
          </a:prstGeom>
          <a:noFill/>
        </p:spPr>
        <p:txBody>
          <a:bodyPr wrap="square" rtlCol="0">
            <a:spAutoFit/>
          </a:bodyPr>
          <a:lstStyle/>
          <a:p>
            <a:r>
              <a:rPr lang="en-US" sz="1200" dirty="0">
                <a:solidFill>
                  <a:srgbClr val="92D050"/>
                </a:solidFill>
                <a:latin typeface="Arial" panose="020B0604020202020204" pitchFamily="34" charset="0"/>
                <a:cs typeface="Arial" panose="020B0604020202020204" pitchFamily="34" charset="0"/>
              </a:rPr>
              <a:t>Professor Didier Pittet</a:t>
            </a:r>
          </a:p>
          <a:p>
            <a:r>
              <a:rPr lang="en-GB" sz="1200" dirty="0">
                <a:latin typeface="Arial" panose="020B0604020202020204" pitchFamily="34" charset="0"/>
                <a:cs typeface="Arial" panose="020B0604020202020204" pitchFamily="34" charset="0"/>
              </a:rPr>
              <a:t>Former Director, Infection Control Programme, University of Geneva Hospitals and Faculty of Medicine, Geneva, Switzerland</a:t>
            </a:r>
          </a:p>
          <a:p>
            <a:r>
              <a:rPr lang="en-GB" sz="1200" dirty="0">
                <a:latin typeface="Arial" panose="020B0604020202020204" pitchFamily="34" charset="0"/>
                <a:cs typeface="Arial" panose="020B0604020202020204" pitchFamily="34" charset="0"/>
              </a:rPr>
              <a:t>Founder and Chair, Clean Hospitals</a:t>
            </a:r>
          </a:p>
        </p:txBody>
      </p:sp>
      <p:cxnSp>
        <p:nvCxnSpPr>
          <p:cNvPr id="12" name="Straight Connector 11">
            <a:extLst>
              <a:ext uri="{FF2B5EF4-FFF2-40B4-BE49-F238E27FC236}">
                <a16:creationId xmlns:a16="http://schemas.microsoft.com/office/drawing/2014/main" id="{12D9A815-7DE1-1C41-B9B4-FDE273CCDAEA}"/>
              </a:ext>
            </a:extLst>
          </p:cNvPr>
          <p:cNvCxnSpPr>
            <a:cxnSpLocks/>
          </p:cNvCxnSpPr>
          <p:nvPr/>
        </p:nvCxnSpPr>
        <p:spPr>
          <a:xfrm>
            <a:off x="901465" y="8108665"/>
            <a:ext cx="5756744"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A9377073-83CF-692F-625F-C434D75B20A5}"/>
              </a:ext>
            </a:extLst>
          </p:cNvPr>
          <p:cNvPicPr>
            <a:picLocks noChangeAspect="1"/>
          </p:cNvPicPr>
          <p:nvPr/>
        </p:nvPicPr>
        <p:blipFill>
          <a:blip r:embed="rId4"/>
          <a:stretch>
            <a:fillRect/>
          </a:stretch>
        </p:blipFill>
        <p:spPr>
          <a:xfrm>
            <a:off x="5493083" y="705883"/>
            <a:ext cx="1165126" cy="822442"/>
          </a:xfrm>
          <a:prstGeom prst="rect">
            <a:avLst/>
          </a:prstGeom>
        </p:spPr>
      </p:pic>
    </p:spTree>
    <p:extLst>
      <p:ext uri="{BB962C8B-B14F-4D97-AF65-F5344CB8AC3E}">
        <p14:creationId xmlns:p14="http://schemas.microsoft.com/office/powerpoint/2010/main" val="2466957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0C9FEB5-8F9F-621E-3723-F015A01F500C}"/>
              </a:ext>
            </a:extLst>
          </p:cNvPr>
          <p:cNvSpPr txBox="1"/>
          <p:nvPr/>
        </p:nvSpPr>
        <p:spPr>
          <a:xfrm>
            <a:off x="2311838" y="8164610"/>
            <a:ext cx="2935997"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TAKING YOUR PHOTO</a:t>
            </a:r>
          </a:p>
        </p:txBody>
      </p:sp>
      <p:sp>
        <p:nvSpPr>
          <p:cNvPr id="6" name="TextBox 5">
            <a:extLst>
              <a:ext uri="{FF2B5EF4-FFF2-40B4-BE49-F238E27FC236}">
                <a16:creationId xmlns:a16="http://schemas.microsoft.com/office/drawing/2014/main" id="{6CFABF4E-9317-0BCF-7E9C-8750BCFB6A8F}"/>
              </a:ext>
            </a:extLst>
          </p:cNvPr>
          <p:cNvSpPr txBox="1"/>
          <p:nvPr/>
        </p:nvSpPr>
        <p:spPr>
          <a:xfrm>
            <a:off x="1563526" y="8735123"/>
            <a:ext cx="4432625" cy="584775"/>
          </a:xfrm>
          <a:prstGeom prst="rect">
            <a:avLst/>
          </a:prstGeom>
          <a:noFill/>
        </p:spPr>
        <p:txBody>
          <a:bodyPr wrap="none" rtlCol="0">
            <a:spAutoFit/>
          </a:bodyPr>
          <a:lstStyle/>
          <a:p>
            <a:pPr algn="ctr"/>
            <a:r>
              <a:rPr lang="en-US" sz="1600" dirty="0">
                <a:solidFill>
                  <a:schemeClr val="bg1"/>
                </a:solidFill>
                <a:latin typeface="Arial" panose="020B0604020202020204" pitchFamily="34" charset="0"/>
                <a:cs typeface="Arial" panose="020B0604020202020204" pitchFamily="34" charset="0"/>
              </a:rPr>
              <a:t>Stand in front of a plain background.</a:t>
            </a:r>
          </a:p>
          <a:p>
            <a:pPr algn="ctr"/>
            <a:r>
              <a:rPr lang="en-US" sz="1600" dirty="0">
                <a:solidFill>
                  <a:schemeClr val="bg1"/>
                </a:solidFill>
                <a:latin typeface="Arial" panose="020B0604020202020204" pitchFamily="34" charset="0"/>
                <a:cs typeface="Arial" panose="020B0604020202020204" pitchFamily="34" charset="0"/>
              </a:rPr>
              <a:t>Ask a friend to take a photo in a portrait layout.</a:t>
            </a:r>
          </a:p>
        </p:txBody>
      </p:sp>
      <p:sp>
        <p:nvSpPr>
          <p:cNvPr id="7" name="TextBox 6">
            <a:extLst>
              <a:ext uri="{FF2B5EF4-FFF2-40B4-BE49-F238E27FC236}">
                <a16:creationId xmlns:a16="http://schemas.microsoft.com/office/drawing/2014/main" id="{DC838AC3-BBE1-3921-349E-0C8A0926DE70}"/>
              </a:ext>
            </a:extLst>
          </p:cNvPr>
          <p:cNvSpPr txBox="1"/>
          <p:nvPr/>
        </p:nvSpPr>
        <p:spPr>
          <a:xfrm>
            <a:off x="710793" y="3938236"/>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78ED6E84-0210-E81D-21E3-AA0958C828D8}"/>
              </a:ext>
            </a:extLst>
          </p:cNvPr>
          <p:cNvSpPr txBox="1"/>
          <p:nvPr/>
        </p:nvSpPr>
        <p:spPr>
          <a:xfrm>
            <a:off x="1054709" y="4047874"/>
            <a:ext cx="1181734"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STAND IN FRONT</a:t>
            </a:r>
          </a:p>
          <a:p>
            <a:r>
              <a:rPr lang="en-US" sz="924" b="1" dirty="0">
                <a:solidFill>
                  <a:schemeClr val="bg1"/>
                </a:solidFill>
                <a:latin typeface="Arial" panose="020B0604020202020204" pitchFamily="34" charset="0"/>
                <a:cs typeface="Arial" panose="020B0604020202020204" pitchFamily="34" charset="0"/>
              </a:rPr>
              <a:t>OF A PLAIN</a:t>
            </a:r>
          </a:p>
          <a:p>
            <a:r>
              <a:rPr lang="en-US" sz="924" b="1" dirty="0">
                <a:solidFill>
                  <a:schemeClr val="bg1"/>
                </a:solidFill>
                <a:latin typeface="Arial" panose="020B0604020202020204" pitchFamily="34" charset="0"/>
                <a:cs typeface="Arial" panose="020B0604020202020204" pitchFamily="34" charset="0"/>
              </a:rPr>
              <a:t>BACKGROUND</a:t>
            </a:r>
          </a:p>
        </p:txBody>
      </p:sp>
      <p:sp>
        <p:nvSpPr>
          <p:cNvPr id="9" name="TextBox 8">
            <a:extLst>
              <a:ext uri="{FF2B5EF4-FFF2-40B4-BE49-F238E27FC236}">
                <a16:creationId xmlns:a16="http://schemas.microsoft.com/office/drawing/2014/main" id="{8BE8C1F7-96E2-E261-3132-25B2E6A2798C}"/>
              </a:ext>
            </a:extLst>
          </p:cNvPr>
          <p:cNvSpPr txBox="1"/>
          <p:nvPr/>
        </p:nvSpPr>
        <p:spPr>
          <a:xfrm>
            <a:off x="3403474" y="6485026"/>
            <a:ext cx="146386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Make sure to take it portrait.</a:t>
            </a:r>
          </a:p>
        </p:txBody>
      </p:sp>
      <p:sp>
        <p:nvSpPr>
          <p:cNvPr id="10" name="TextBox 9">
            <a:extLst>
              <a:ext uri="{FF2B5EF4-FFF2-40B4-BE49-F238E27FC236}">
                <a16:creationId xmlns:a16="http://schemas.microsoft.com/office/drawing/2014/main" id="{6E9C8287-CECD-B165-674F-301420AAFDAC}"/>
              </a:ext>
            </a:extLst>
          </p:cNvPr>
          <p:cNvSpPr txBox="1"/>
          <p:nvPr/>
        </p:nvSpPr>
        <p:spPr>
          <a:xfrm rot="5400000">
            <a:off x="5578151" y="5774009"/>
            <a:ext cx="364202" cy="415498"/>
          </a:xfrm>
          <a:prstGeom prst="rect">
            <a:avLst/>
          </a:prstGeom>
          <a:noFill/>
        </p:spPr>
        <p:txBody>
          <a:bodyPr wrap="none" rtlCol="0">
            <a:spAutoFit/>
          </a:bodyPr>
          <a:lstStyle/>
          <a:p>
            <a:r>
              <a:rPr lang="en-US" sz="2100" b="1" dirty="0">
                <a:solidFill>
                  <a:schemeClr val="bg1"/>
                </a:solidFill>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34DD67D6-8DC5-CE6D-2267-BA33BFF87499}"/>
              </a:ext>
            </a:extLst>
          </p:cNvPr>
          <p:cNvSpPr txBox="1"/>
          <p:nvPr/>
        </p:nvSpPr>
        <p:spPr>
          <a:xfrm>
            <a:off x="5494795" y="6066959"/>
            <a:ext cx="473206" cy="230832"/>
          </a:xfrm>
          <a:prstGeom prst="rect">
            <a:avLst/>
          </a:prstGeom>
          <a:noFill/>
        </p:spPr>
        <p:txBody>
          <a:bodyPr wrap="square" rtlCol="0">
            <a:spAutoFit/>
          </a:bodyPr>
          <a:lstStyle/>
          <a:p>
            <a:r>
              <a:rPr lang="en-US" sz="900" dirty="0">
                <a:solidFill>
                  <a:schemeClr val="bg1"/>
                </a:solidFill>
                <a:latin typeface="Arial" panose="020B0604020202020204" pitchFamily="34" charset="0"/>
                <a:cs typeface="Arial" panose="020B0604020202020204" pitchFamily="34" charset="0"/>
              </a:rPr>
              <a:t>Smile</a:t>
            </a:r>
          </a:p>
        </p:txBody>
      </p:sp>
      <p:sp>
        <p:nvSpPr>
          <p:cNvPr id="12" name="TextBox 11">
            <a:extLst>
              <a:ext uri="{FF2B5EF4-FFF2-40B4-BE49-F238E27FC236}">
                <a16:creationId xmlns:a16="http://schemas.microsoft.com/office/drawing/2014/main" id="{8E53306D-0785-9014-0C8A-2D3DB3003932}"/>
              </a:ext>
            </a:extLst>
          </p:cNvPr>
          <p:cNvSpPr txBox="1"/>
          <p:nvPr/>
        </p:nvSpPr>
        <p:spPr>
          <a:xfrm>
            <a:off x="4425984" y="369238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2</a:t>
            </a:r>
          </a:p>
        </p:txBody>
      </p:sp>
      <p:sp>
        <p:nvSpPr>
          <p:cNvPr id="13" name="TextBox 12">
            <a:extLst>
              <a:ext uri="{FF2B5EF4-FFF2-40B4-BE49-F238E27FC236}">
                <a16:creationId xmlns:a16="http://schemas.microsoft.com/office/drawing/2014/main" id="{A7FECC0E-3CDC-FDB7-C6B5-4F10FAC5F5E7}"/>
              </a:ext>
            </a:extLst>
          </p:cNvPr>
          <p:cNvSpPr txBox="1"/>
          <p:nvPr/>
        </p:nvSpPr>
        <p:spPr>
          <a:xfrm>
            <a:off x="4812764" y="3802022"/>
            <a:ext cx="1239442"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ASK A FRIEND</a:t>
            </a:r>
          </a:p>
          <a:p>
            <a:r>
              <a:rPr lang="en-US" sz="924" b="1" dirty="0">
                <a:solidFill>
                  <a:schemeClr val="bg1"/>
                </a:solidFill>
                <a:latin typeface="Arial" panose="020B0604020202020204" pitchFamily="34" charset="0"/>
                <a:cs typeface="Arial" panose="020B0604020202020204" pitchFamily="34" charset="0"/>
              </a:rPr>
              <a:t>TO TAKE A </a:t>
            </a:r>
          </a:p>
          <a:p>
            <a:r>
              <a:rPr lang="en-US" sz="924" b="1" dirty="0">
                <a:solidFill>
                  <a:schemeClr val="bg1"/>
                </a:solidFill>
                <a:latin typeface="Arial" panose="020B0604020202020204" pitchFamily="34" charset="0"/>
                <a:cs typeface="Arial" panose="020B0604020202020204" pitchFamily="34" charset="0"/>
              </a:rPr>
              <a:t>PORTRAIT PHOTO</a:t>
            </a:r>
          </a:p>
        </p:txBody>
      </p:sp>
      <p:sp>
        <p:nvSpPr>
          <p:cNvPr id="14" name="TextBox 13">
            <a:extLst>
              <a:ext uri="{FF2B5EF4-FFF2-40B4-BE49-F238E27FC236}">
                <a16:creationId xmlns:a16="http://schemas.microsoft.com/office/drawing/2014/main" id="{13CD1ABE-F409-0FC5-42E6-4C77F3350155}"/>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1</a:t>
            </a:r>
          </a:p>
          <a:p>
            <a:pPr algn="ctr"/>
            <a:r>
              <a:rPr lang="en-US" sz="2000" b="1" dirty="0">
                <a:solidFill>
                  <a:srgbClr val="225363"/>
                </a:solidFill>
                <a:latin typeface="Arial" panose="020B0604020202020204" pitchFamily="34" charset="0"/>
                <a:cs typeface="Arial" panose="020B0604020202020204" pitchFamily="34" charset="0"/>
              </a:rPr>
              <a:t>Take your Photo</a:t>
            </a:r>
          </a:p>
        </p:txBody>
      </p:sp>
    </p:spTree>
    <p:extLst>
      <p:ext uri="{BB962C8B-B14F-4D97-AF65-F5344CB8AC3E}">
        <p14:creationId xmlns:p14="http://schemas.microsoft.com/office/powerpoint/2010/main" val="4058112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937A40-23D1-07E3-2286-B4E918B90EC3}"/>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2</a:t>
            </a:r>
          </a:p>
          <a:p>
            <a:pPr algn="ctr"/>
            <a:r>
              <a:rPr lang="en-US" sz="2000" b="1" dirty="0">
                <a:solidFill>
                  <a:srgbClr val="225363"/>
                </a:solidFill>
                <a:latin typeface="Arial" panose="020B0604020202020204" pitchFamily="34" charset="0"/>
                <a:cs typeface="Arial" panose="020B0604020202020204" pitchFamily="34" charset="0"/>
              </a:rPr>
              <a:t>Create your poster</a:t>
            </a:r>
          </a:p>
        </p:txBody>
      </p:sp>
      <p:sp>
        <p:nvSpPr>
          <p:cNvPr id="3" name="TextBox 2">
            <a:extLst>
              <a:ext uri="{FF2B5EF4-FFF2-40B4-BE49-F238E27FC236}">
                <a16:creationId xmlns:a16="http://schemas.microsoft.com/office/drawing/2014/main" id="{46CFED8A-3424-567D-85C8-3C83A536726E}"/>
              </a:ext>
            </a:extLst>
          </p:cNvPr>
          <p:cNvSpPr txBox="1"/>
          <p:nvPr/>
        </p:nvSpPr>
        <p:spPr>
          <a:xfrm>
            <a:off x="545717" y="3814031"/>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3</a:t>
            </a:r>
          </a:p>
        </p:txBody>
      </p:sp>
      <p:sp>
        <p:nvSpPr>
          <p:cNvPr id="4" name="TextBox 3">
            <a:extLst>
              <a:ext uri="{FF2B5EF4-FFF2-40B4-BE49-F238E27FC236}">
                <a16:creationId xmlns:a16="http://schemas.microsoft.com/office/drawing/2014/main" id="{07836341-CC6E-B4F3-4D79-33A473D8E2BE}"/>
              </a:ext>
            </a:extLst>
          </p:cNvPr>
          <p:cNvSpPr txBox="1"/>
          <p:nvPr/>
        </p:nvSpPr>
        <p:spPr>
          <a:xfrm>
            <a:off x="931386" y="4040975"/>
            <a:ext cx="894797" cy="338554"/>
          </a:xfrm>
          <a:prstGeom prst="rect">
            <a:avLst/>
          </a:prstGeom>
          <a:noFill/>
        </p:spPr>
        <p:txBody>
          <a:bodyPr wrap="none" rtlCol="0">
            <a:spAutoFit/>
          </a:bodyPr>
          <a:lstStyle/>
          <a:p>
            <a:r>
              <a:rPr lang="en-US" sz="800" b="1" dirty="0">
                <a:solidFill>
                  <a:schemeClr val="bg1"/>
                </a:solidFill>
                <a:latin typeface="Arial" panose="020B0604020202020204" pitchFamily="34" charset="0"/>
                <a:cs typeface="Arial" panose="020B0604020202020204" pitchFamily="34" charset="0"/>
              </a:rPr>
              <a:t>OPEN SLIDE 6</a:t>
            </a:r>
          </a:p>
          <a:p>
            <a:r>
              <a:rPr lang="en-US" sz="800" b="1" dirty="0">
                <a:solidFill>
                  <a:schemeClr val="bg1"/>
                </a:solidFill>
                <a:latin typeface="Arial" panose="020B0604020202020204" pitchFamily="34" charset="0"/>
                <a:cs typeface="Arial" panose="020B0604020202020204" pitchFamily="34" charset="0"/>
              </a:rPr>
              <a:t>IN THIS .PPT</a:t>
            </a:r>
          </a:p>
        </p:txBody>
      </p:sp>
      <p:sp>
        <p:nvSpPr>
          <p:cNvPr id="15" name="TextBox 14">
            <a:extLst>
              <a:ext uri="{FF2B5EF4-FFF2-40B4-BE49-F238E27FC236}">
                <a16:creationId xmlns:a16="http://schemas.microsoft.com/office/drawing/2014/main" id="{739163DD-F81A-618E-72E1-D7F10427E351}"/>
              </a:ext>
            </a:extLst>
          </p:cNvPr>
          <p:cNvSpPr txBox="1"/>
          <p:nvPr/>
        </p:nvSpPr>
        <p:spPr>
          <a:xfrm>
            <a:off x="5416211" y="3542350"/>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4</a:t>
            </a:r>
          </a:p>
        </p:txBody>
      </p:sp>
      <p:sp>
        <p:nvSpPr>
          <p:cNvPr id="16" name="TextBox 15">
            <a:extLst>
              <a:ext uri="{FF2B5EF4-FFF2-40B4-BE49-F238E27FC236}">
                <a16:creationId xmlns:a16="http://schemas.microsoft.com/office/drawing/2014/main" id="{6B455F88-C656-4DAE-256D-19B919B6DAC3}"/>
              </a:ext>
            </a:extLst>
          </p:cNvPr>
          <p:cNvSpPr txBox="1"/>
          <p:nvPr/>
        </p:nvSpPr>
        <p:spPr>
          <a:xfrm>
            <a:off x="5807927" y="3651988"/>
            <a:ext cx="1059906" cy="518988"/>
          </a:xfrm>
          <a:prstGeom prst="rect">
            <a:avLst/>
          </a:prstGeom>
          <a:noFill/>
        </p:spPr>
        <p:txBody>
          <a:bodyPr wrap="none" rtlCol="0">
            <a:spAutoFit/>
          </a:bodyPr>
          <a:lstStyle/>
          <a:p>
            <a:r>
              <a:rPr lang="en-US" sz="924" b="1" dirty="0">
                <a:solidFill>
                  <a:schemeClr val="bg1"/>
                </a:solidFill>
                <a:latin typeface="Arial" panose="020B0604020202020204" pitchFamily="34" charset="0"/>
                <a:cs typeface="Arial" panose="020B0604020202020204" pitchFamily="34" charset="0"/>
              </a:rPr>
              <a:t>AND INSERT</a:t>
            </a:r>
          </a:p>
          <a:p>
            <a:r>
              <a:rPr lang="en-US" sz="924" b="1" dirty="0">
                <a:solidFill>
                  <a:schemeClr val="bg1"/>
                </a:solidFill>
                <a:latin typeface="Arial" panose="020B0604020202020204" pitchFamily="34" charset="0"/>
                <a:cs typeface="Arial" panose="020B0604020202020204" pitchFamily="34" charset="0"/>
              </a:rPr>
              <a:t>YOUR PHOTO</a:t>
            </a:r>
          </a:p>
          <a:p>
            <a:r>
              <a:rPr lang="en-US" sz="924" b="1" dirty="0">
                <a:solidFill>
                  <a:schemeClr val="bg1"/>
                </a:solidFill>
                <a:latin typeface="Arial" panose="020B0604020202020204" pitchFamily="34" charset="0"/>
                <a:cs typeface="Arial" panose="020B0604020202020204" pitchFamily="34" charset="0"/>
              </a:rPr>
              <a:t>IN THE MIDDLE</a:t>
            </a:r>
          </a:p>
        </p:txBody>
      </p:sp>
      <p:sp>
        <p:nvSpPr>
          <p:cNvPr id="17" name="TextBox 16">
            <a:extLst>
              <a:ext uri="{FF2B5EF4-FFF2-40B4-BE49-F238E27FC236}">
                <a16:creationId xmlns:a16="http://schemas.microsoft.com/office/drawing/2014/main" id="{1AE6D5AB-7866-744A-B5A1-344A4D0ECBDF}"/>
              </a:ext>
            </a:extLst>
          </p:cNvPr>
          <p:cNvSpPr txBox="1"/>
          <p:nvPr/>
        </p:nvSpPr>
        <p:spPr>
          <a:xfrm>
            <a:off x="2833045" y="6431133"/>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5</a:t>
            </a:r>
          </a:p>
        </p:txBody>
      </p:sp>
      <p:sp>
        <p:nvSpPr>
          <p:cNvPr id="18" name="TextBox 17">
            <a:extLst>
              <a:ext uri="{FF2B5EF4-FFF2-40B4-BE49-F238E27FC236}">
                <a16:creationId xmlns:a16="http://schemas.microsoft.com/office/drawing/2014/main" id="{D832572D-BA0D-3560-5158-B77EBF800DF2}"/>
              </a:ext>
            </a:extLst>
          </p:cNvPr>
          <p:cNvSpPr txBox="1"/>
          <p:nvPr/>
        </p:nvSpPr>
        <p:spPr>
          <a:xfrm>
            <a:off x="3224761" y="6486879"/>
            <a:ext cx="1603014" cy="661207"/>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THEN PRINT!</a:t>
            </a:r>
          </a:p>
          <a:p>
            <a:r>
              <a:rPr lang="en-US" sz="924" b="1" dirty="0">
                <a:solidFill>
                  <a:schemeClr val="bg1"/>
                </a:solidFill>
                <a:latin typeface="Arial" panose="020B0604020202020204" pitchFamily="34" charset="0"/>
                <a:cs typeface="Arial" panose="020B0604020202020204" pitchFamily="34" charset="0"/>
              </a:rPr>
              <a:t>AND SHARE ON</a:t>
            </a:r>
          </a:p>
          <a:p>
            <a:r>
              <a:rPr lang="en-US" sz="924" b="1" dirty="0">
                <a:solidFill>
                  <a:schemeClr val="bg1"/>
                </a:solidFill>
                <a:latin typeface="Arial" panose="020B0604020202020204" pitchFamily="34" charset="0"/>
                <a:cs typeface="Arial" panose="020B0604020202020204" pitchFamily="34" charset="0"/>
              </a:rPr>
              <a:t>SOCIAL MEDIA #CleanHospitals</a:t>
            </a:r>
          </a:p>
        </p:txBody>
      </p:sp>
      <p:sp>
        <p:nvSpPr>
          <p:cNvPr id="22" name="TextBox 21">
            <a:extLst>
              <a:ext uri="{FF2B5EF4-FFF2-40B4-BE49-F238E27FC236}">
                <a16:creationId xmlns:a16="http://schemas.microsoft.com/office/drawing/2014/main" id="{68275171-9096-E16A-3446-E68FA7104C8E}"/>
              </a:ext>
            </a:extLst>
          </p:cNvPr>
          <p:cNvSpPr txBox="1"/>
          <p:nvPr/>
        </p:nvSpPr>
        <p:spPr>
          <a:xfrm>
            <a:off x="1206703" y="8059620"/>
            <a:ext cx="5146282"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INSERTING AND PLACING YOUR IMAGE</a:t>
            </a:r>
          </a:p>
        </p:txBody>
      </p:sp>
      <p:sp>
        <p:nvSpPr>
          <p:cNvPr id="23" name="TextBox 22">
            <a:extLst>
              <a:ext uri="{FF2B5EF4-FFF2-40B4-BE49-F238E27FC236}">
                <a16:creationId xmlns:a16="http://schemas.microsoft.com/office/drawing/2014/main" id="{B6BED33D-E5F7-E1C4-70CB-46EAD3089FE8}"/>
              </a:ext>
            </a:extLst>
          </p:cNvPr>
          <p:cNvSpPr txBox="1"/>
          <p:nvPr/>
        </p:nvSpPr>
        <p:spPr>
          <a:xfrm>
            <a:off x="1100225" y="9156930"/>
            <a:ext cx="5359224" cy="553998"/>
          </a:xfrm>
          <a:prstGeom prst="rect">
            <a:avLst/>
          </a:prstGeom>
          <a:noFill/>
        </p:spPr>
        <p:txBody>
          <a:bodyPr wrap="none" rtlCol="0">
            <a:spAutoFit/>
          </a:bodyPr>
          <a:lstStyle/>
          <a:p>
            <a:pPr algn="ctr"/>
            <a:r>
              <a:rPr lang="en-US" sz="1500" dirty="0">
                <a:solidFill>
                  <a:schemeClr val="bg1"/>
                </a:solidFill>
                <a:latin typeface="Arial" panose="020B0604020202020204" pitchFamily="34" charset="0"/>
                <a:cs typeface="Arial" panose="020B0604020202020204" pitchFamily="34" charset="0"/>
              </a:rPr>
              <a:t>To add your image onto the poster, just click the </a:t>
            </a:r>
            <a:r>
              <a:rPr lang="en-US" sz="1500" b="1" dirty="0">
                <a:solidFill>
                  <a:schemeClr val="bg1"/>
                </a:solidFill>
                <a:latin typeface="Arial" panose="020B0604020202020204" pitchFamily="34" charset="0"/>
                <a:cs typeface="Arial" panose="020B0604020202020204" pitchFamily="34" charset="0"/>
              </a:rPr>
              <a:t>image icon </a:t>
            </a:r>
          </a:p>
          <a:p>
            <a:pPr algn="ctr"/>
            <a:r>
              <a:rPr lang="en-US" sz="1500" dirty="0">
                <a:solidFill>
                  <a:schemeClr val="bg1"/>
                </a:solidFill>
                <a:latin typeface="Arial" panose="020B0604020202020204" pitchFamily="34" charset="0"/>
                <a:cs typeface="Arial" panose="020B0604020202020204" pitchFamily="34" charset="0"/>
              </a:rPr>
              <a:t>and choose your photograph.   </a:t>
            </a:r>
          </a:p>
        </p:txBody>
      </p:sp>
      <p:pic>
        <p:nvPicPr>
          <p:cNvPr id="24" name="Picture 23">
            <a:extLst>
              <a:ext uri="{FF2B5EF4-FFF2-40B4-BE49-F238E27FC236}">
                <a16:creationId xmlns:a16="http://schemas.microsoft.com/office/drawing/2014/main" id="{81216DA6-296F-1774-E1F4-0B3B28DFECA3}"/>
              </a:ext>
            </a:extLst>
          </p:cNvPr>
          <p:cNvPicPr>
            <a:picLocks noChangeAspect="1"/>
          </p:cNvPicPr>
          <p:nvPr/>
        </p:nvPicPr>
        <p:blipFill>
          <a:blip r:embed="rId2"/>
          <a:stretch>
            <a:fillRect/>
          </a:stretch>
        </p:blipFill>
        <p:spPr>
          <a:xfrm>
            <a:off x="3449636" y="8668632"/>
            <a:ext cx="330200" cy="279400"/>
          </a:xfrm>
          <a:prstGeom prst="rect">
            <a:avLst/>
          </a:prstGeom>
        </p:spPr>
      </p:pic>
    </p:spTree>
    <p:extLst>
      <p:ext uri="{BB962C8B-B14F-4D97-AF65-F5344CB8AC3E}">
        <p14:creationId xmlns:p14="http://schemas.microsoft.com/office/powerpoint/2010/main" val="1113004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937A40-23D1-07E3-2286-B4E918B90EC3}"/>
              </a:ext>
            </a:extLst>
          </p:cNvPr>
          <p:cNvSpPr txBox="1"/>
          <p:nvPr/>
        </p:nvSpPr>
        <p:spPr>
          <a:xfrm>
            <a:off x="1575005" y="1077545"/>
            <a:ext cx="4409664" cy="707886"/>
          </a:xfrm>
          <a:prstGeom prst="rect">
            <a:avLst/>
          </a:prstGeom>
          <a:noFill/>
        </p:spPr>
        <p:txBody>
          <a:bodyPr wrap="square" rtlCol="0">
            <a:spAutoFit/>
          </a:bodyPr>
          <a:lstStyle/>
          <a:p>
            <a:pPr algn="ctr"/>
            <a:r>
              <a:rPr lang="en-US" sz="2000" b="1" dirty="0">
                <a:solidFill>
                  <a:srgbClr val="225363"/>
                </a:solidFill>
                <a:latin typeface="Arial" panose="020B0604020202020204" pitchFamily="34" charset="0"/>
                <a:cs typeface="Arial" panose="020B0604020202020204" pitchFamily="34" charset="0"/>
              </a:rPr>
              <a:t>Step 3</a:t>
            </a:r>
          </a:p>
          <a:p>
            <a:pPr algn="ctr"/>
            <a:r>
              <a:rPr lang="en-US" sz="2000" b="1" dirty="0">
                <a:solidFill>
                  <a:srgbClr val="225363"/>
                </a:solidFill>
                <a:latin typeface="Arial" panose="020B0604020202020204" pitchFamily="34" charset="0"/>
                <a:cs typeface="Arial" panose="020B0604020202020204" pitchFamily="34" charset="0"/>
              </a:rPr>
              <a:t>Promote the campaign</a:t>
            </a:r>
          </a:p>
        </p:txBody>
      </p:sp>
      <p:sp>
        <p:nvSpPr>
          <p:cNvPr id="7" name="TextBox 6">
            <a:extLst>
              <a:ext uri="{FF2B5EF4-FFF2-40B4-BE49-F238E27FC236}">
                <a16:creationId xmlns:a16="http://schemas.microsoft.com/office/drawing/2014/main" id="{09D534E8-1C10-4C08-6C80-CBACBE31E3C6}"/>
              </a:ext>
            </a:extLst>
          </p:cNvPr>
          <p:cNvSpPr txBox="1"/>
          <p:nvPr/>
        </p:nvSpPr>
        <p:spPr>
          <a:xfrm>
            <a:off x="2564344" y="7999824"/>
            <a:ext cx="2430987" cy="400110"/>
          </a:xfrm>
          <a:prstGeom prst="rect">
            <a:avLst/>
          </a:prstGeom>
          <a:noFill/>
        </p:spPr>
        <p:txBody>
          <a:bodyPr wrap="none" rtlCol="0">
            <a:spAutoFit/>
          </a:bodyPr>
          <a:lstStyle/>
          <a:p>
            <a:pPr algn="ctr"/>
            <a:r>
              <a:rPr lang="en-US" sz="2000" b="1" dirty="0">
                <a:solidFill>
                  <a:schemeClr val="bg1"/>
                </a:solidFill>
                <a:latin typeface="Arial" panose="020B0604020202020204" pitchFamily="34" charset="0"/>
                <a:cs typeface="Arial" panose="020B0604020202020204" pitchFamily="34" charset="0"/>
              </a:rPr>
              <a:t>SHARE SOCIALLY</a:t>
            </a:r>
          </a:p>
        </p:txBody>
      </p:sp>
      <p:sp>
        <p:nvSpPr>
          <p:cNvPr id="8" name="TextBox 7">
            <a:extLst>
              <a:ext uri="{FF2B5EF4-FFF2-40B4-BE49-F238E27FC236}">
                <a16:creationId xmlns:a16="http://schemas.microsoft.com/office/drawing/2014/main" id="{06158C31-8513-F2F1-028B-3121D90A3113}"/>
              </a:ext>
            </a:extLst>
          </p:cNvPr>
          <p:cNvSpPr txBox="1"/>
          <p:nvPr/>
        </p:nvSpPr>
        <p:spPr>
          <a:xfrm>
            <a:off x="1093851" y="8512153"/>
            <a:ext cx="5371983" cy="1938992"/>
          </a:xfrm>
          <a:prstGeom prst="rect">
            <a:avLst/>
          </a:prstGeom>
          <a:noFill/>
        </p:spPr>
        <p:txBody>
          <a:bodyPr wrap="none" rtlCol="0">
            <a:spAutoFit/>
          </a:bodyPr>
          <a:lstStyle/>
          <a:p>
            <a:pPr algn="ctr"/>
            <a:r>
              <a:rPr lang="en-US" sz="1200" dirty="0">
                <a:solidFill>
                  <a:schemeClr val="bg1"/>
                </a:solidFill>
                <a:latin typeface="Arial" panose="020B0604020202020204" pitchFamily="34" charset="0"/>
                <a:cs typeface="Arial" panose="020B0604020202020204" pitchFamily="34" charset="0"/>
              </a:rPr>
              <a:t>Choose </a:t>
            </a:r>
            <a:r>
              <a:rPr lang="en-US" sz="1200" b="1" dirty="0">
                <a:solidFill>
                  <a:schemeClr val="bg1"/>
                </a:solidFill>
                <a:latin typeface="Arial" panose="020B0604020202020204" pitchFamily="34" charset="0"/>
                <a:cs typeface="Arial" panose="020B0604020202020204" pitchFamily="34" charset="0"/>
              </a:rPr>
              <a:t>FILE, </a:t>
            </a:r>
            <a:r>
              <a:rPr lang="en-US" sz="1200" dirty="0">
                <a:solidFill>
                  <a:schemeClr val="bg1"/>
                </a:solidFill>
                <a:latin typeface="Arial" panose="020B0604020202020204" pitchFamily="34" charset="0"/>
                <a:cs typeface="Arial" panose="020B0604020202020204" pitchFamily="34" charset="0"/>
              </a:rPr>
              <a:t>then </a:t>
            </a:r>
            <a:r>
              <a:rPr lang="en-US" sz="1200" b="1" dirty="0">
                <a:solidFill>
                  <a:schemeClr val="bg1"/>
                </a:solidFill>
                <a:latin typeface="Arial" panose="020B0604020202020204" pitchFamily="34" charset="0"/>
                <a:cs typeface="Arial" panose="020B0604020202020204" pitchFamily="34" charset="0"/>
              </a:rPr>
              <a:t>EXPORT </a:t>
            </a:r>
            <a:r>
              <a:rPr lang="en-US" sz="1200" dirty="0">
                <a:solidFill>
                  <a:schemeClr val="bg1"/>
                </a:solidFill>
                <a:latin typeface="Arial" panose="020B0604020202020204" pitchFamily="34" charset="0"/>
                <a:cs typeface="Arial" panose="020B0604020202020204" pitchFamily="34" charset="0"/>
              </a:rPr>
              <a:t>an</a:t>
            </a:r>
            <a:r>
              <a:rPr lang="en-US" sz="1200" b="1" dirty="0">
                <a:solidFill>
                  <a:schemeClr val="bg1"/>
                </a:solidFill>
                <a:latin typeface="Arial" panose="020B0604020202020204" pitchFamily="34" charset="0"/>
                <a:cs typeface="Arial" panose="020B0604020202020204" pitchFamily="34" charset="0"/>
              </a:rPr>
              <a:t>d </a:t>
            </a:r>
            <a:r>
              <a:rPr lang="en-US" sz="1200" dirty="0">
                <a:solidFill>
                  <a:schemeClr val="bg1"/>
                </a:solidFill>
                <a:latin typeface="Arial" panose="020B0604020202020204" pitchFamily="34" charset="0"/>
                <a:cs typeface="Arial" panose="020B0604020202020204" pitchFamily="34" charset="0"/>
              </a:rPr>
              <a:t>save as</a:t>
            </a:r>
            <a:r>
              <a:rPr lang="en-US" sz="1200" b="1" dirty="0">
                <a:solidFill>
                  <a:schemeClr val="bg1"/>
                </a:solidFill>
                <a:latin typeface="Arial" panose="020B0604020202020204" pitchFamily="34" charset="0"/>
                <a:cs typeface="Arial" panose="020B0604020202020204" pitchFamily="34" charset="0"/>
              </a:rPr>
              <a:t> JPEG </a:t>
            </a:r>
            <a:r>
              <a:rPr lang="en-US" sz="1200" dirty="0">
                <a:solidFill>
                  <a:schemeClr val="bg1"/>
                </a:solidFill>
                <a:latin typeface="Arial" panose="020B0604020202020204" pitchFamily="34" charset="0"/>
                <a:cs typeface="Arial" panose="020B0604020202020204" pitchFamily="34" charset="0"/>
              </a:rPr>
              <a:t>to create your own version.</a:t>
            </a:r>
          </a:p>
          <a:p>
            <a:pPr algn="ctr"/>
            <a:r>
              <a:rPr lang="en-US" sz="1200" dirty="0">
                <a:solidFill>
                  <a:schemeClr val="bg1"/>
                </a:solidFill>
                <a:latin typeface="Arial" panose="020B0604020202020204" pitchFamily="34" charset="0"/>
                <a:cs typeface="Arial" panose="020B0604020202020204" pitchFamily="34" charset="0"/>
              </a:rPr>
              <a:t> </a:t>
            </a:r>
          </a:p>
          <a:p>
            <a:pPr algn="ctr"/>
            <a:r>
              <a:rPr lang="en-US" sz="1200" dirty="0">
                <a:solidFill>
                  <a:schemeClr val="bg1"/>
                </a:solidFill>
                <a:latin typeface="Arial" panose="020B0604020202020204" pitchFamily="34" charset="0"/>
                <a:cs typeface="Arial" panose="020B0604020202020204" pitchFamily="34" charset="0"/>
              </a:rPr>
              <a:t>Don’t forget to print, promote and share on social media! </a:t>
            </a:r>
          </a:p>
          <a:p>
            <a:pPr algn="ctr"/>
            <a:endParaRPr lang="en-US" sz="1200" dirty="0">
              <a:solidFill>
                <a:schemeClr val="bg1"/>
              </a:solidFill>
              <a:latin typeface="Arial" panose="020B0604020202020204" pitchFamily="34" charset="0"/>
              <a:cs typeface="Arial" panose="020B0604020202020204" pitchFamily="34" charset="0"/>
            </a:endParaRPr>
          </a:p>
          <a:p>
            <a:pPr algn="ctr"/>
            <a:r>
              <a:rPr lang="en-US" sz="1200" dirty="0">
                <a:solidFill>
                  <a:schemeClr val="bg1"/>
                </a:solidFill>
                <a:latin typeface="Arial" panose="020B0604020202020204" pitchFamily="34" charset="0"/>
                <a:cs typeface="Arial" panose="020B0604020202020204" pitchFamily="34" charset="0"/>
              </a:rPr>
              <a:t>Make sure to use</a:t>
            </a:r>
          </a:p>
          <a:p>
            <a:pPr algn="ctr"/>
            <a:r>
              <a:rPr lang="en-US" sz="1200" dirty="0">
                <a:solidFill>
                  <a:schemeClr val="bg1"/>
                </a:solidFill>
                <a:latin typeface="Arial" panose="020B0604020202020204" pitchFamily="34" charset="0"/>
                <a:cs typeface="Arial" panose="020B0604020202020204" pitchFamily="34" charset="0"/>
              </a:rPr>
              <a:t> </a:t>
            </a:r>
          </a:p>
          <a:p>
            <a:pPr algn="ctr"/>
            <a:r>
              <a:rPr lang="en-US" sz="1200" b="1" dirty="0">
                <a:solidFill>
                  <a:schemeClr val="bg1"/>
                </a:solidFill>
                <a:latin typeface="Arial" panose="020B0604020202020204" pitchFamily="34" charset="0"/>
                <a:cs typeface="Arial" panose="020B0604020202020204" pitchFamily="34" charset="0"/>
              </a:rPr>
              <a:t>#CleanHospitals #CleanHospitalsDay</a:t>
            </a:r>
          </a:p>
          <a:p>
            <a:pPr algn="ctr"/>
            <a:endParaRPr lang="en-US" sz="1200" b="1" dirty="0">
              <a:solidFill>
                <a:schemeClr val="bg1"/>
              </a:solidFill>
              <a:latin typeface="Arial" panose="020B0604020202020204" pitchFamily="34" charset="0"/>
              <a:cs typeface="Arial" panose="020B0604020202020204" pitchFamily="34" charset="0"/>
            </a:endParaRPr>
          </a:p>
          <a:p>
            <a:pPr algn="ctr"/>
            <a:r>
              <a:rPr lang="en-US" sz="1200" dirty="0">
                <a:solidFill>
                  <a:schemeClr val="bg1"/>
                </a:solidFill>
                <a:latin typeface="Arial" panose="020B0604020202020204" pitchFamily="34" charset="0"/>
                <a:cs typeface="Arial" panose="020B0604020202020204" pitchFamily="34" charset="0"/>
              </a:rPr>
              <a:t>Connect with CleanHospitals on LinkedIn:</a:t>
            </a:r>
          </a:p>
          <a:p>
            <a:pPr algn="ctr"/>
            <a:r>
              <a:rPr lang="en-US" sz="1200" b="1" dirty="0">
                <a:solidFill>
                  <a:schemeClr val="bg1"/>
                </a:solidFill>
                <a:latin typeface="Arial" panose="020B0604020202020204" pitchFamily="34" charset="0"/>
                <a:cs typeface="Arial" panose="020B0604020202020204" pitchFamily="34" charset="0"/>
              </a:rPr>
              <a:t>https://www.linkedin.com/company/cleanhospitals/</a:t>
            </a:r>
          </a:p>
        </p:txBody>
      </p:sp>
      <p:sp>
        <p:nvSpPr>
          <p:cNvPr id="9" name="TextBox 8">
            <a:extLst>
              <a:ext uri="{FF2B5EF4-FFF2-40B4-BE49-F238E27FC236}">
                <a16:creationId xmlns:a16="http://schemas.microsoft.com/office/drawing/2014/main" id="{EE04E28A-0FBE-37D1-47D8-5DE9FEC8145E}"/>
              </a:ext>
            </a:extLst>
          </p:cNvPr>
          <p:cNvSpPr txBox="1"/>
          <p:nvPr/>
        </p:nvSpPr>
        <p:spPr>
          <a:xfrm>
            <a:off x="4204651" y="2891312"/>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6</a:t>
            </a:r>
          </a:p>
        </p:txBody>
      </p:sp>
      <p:sp>
        <p:nvSpPr>
          <p:cNvPr id="10" name="TextBox 9">
            <a:extLst>
              <a:ext uri="{FF2B5EF4-FFF2-40B4-BE49-F238E27FC236}">
                <a16:creationId xmlns:a16="http://schemas.microsoft.com/office/drawing/2014/main" id="{A8B08550-1F2E-C775-6E02-36ECD03FA30D}"/>
              </a:ext>
            </a:extLst>
          </p:cNvPr>
          <p:cNvSpPr txBox="1"/>
          <p:nvPr/>
        </p:nvSpPr>
        <p:spPr>
          <a:xfrm>
            <a:off x="4596367" y="3000885"/>
            <a:ext cx="1388302" cy="518988"/>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SHARE ON YOUR FAVOURITE SOCIAL MEDIA CHANNELS</a:t>
            </a:r>
          </a:p>
        </p:txBody>
      </p:sp>
      <p:sp>
        <p:nvSpPr>
          <p:cNvPr id="11" name="TextBox 10">
            <a:extLst>
              <a:ext uri="{FF2B5EF4-FFF2-40B4-BE49-F238E27FC236}">
                <a16:creationId xmlns:a16="http://schemas.microsoft.com/office/drawing/2014/main" id="{15D27FCD-9AAF-FCE7-D61E-75DF473C8CE4}"/>
              </a:ext>
            </a:extLst>
          </p:cNvPr>
          <p:cNvSpPr txBox="1"/>
          <p:nvPr/>
        </p:nvSpPr>
        <p:spPr>
          <a:xfrm>
            <a:off x="4218210" y="417241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7</a:t>
            </a:r>
          </a:p>
        </p:txBody>
      </p:sp>
      <p:sp>
        <p:nvSpPr>
          <p:cNvPr id="12" name="TextBox 11">
            <a:extLst>
              <a:ext uri="{FF2B5EF4-FFF2-40B4-BE49-F238E27FC236}">
                <a16:creationId xmlns:a16="http://schemas.microsoft.com/office/drawing/2014/main" id="{22BB6315-9C03-09EB-7854-A386E7751341}"/>
              </a:ext>
            </a:extLst>
          </p:cNvPr>
          <p:cNvSpPr txBox="1"/>
          <p:nvPr/>
        </p:nvSpPr>
        <p:spPr>
          <a:xfrm>
            <a:off x="4609926" y="4275313"/>
            <a:ext cx="1374743" cy="518988"/>
          </a:xfrm>
          <a:prstGeom prst="rect">
            <a:avLst/>
          </a:prstGeom>
          <a:noFill/>
        </p:spPr>
        <p:txBody>
          <a:bodyPr wrap="square" rtlCol="0">
            <a:spAutoFit/>
          </a:bodyPr>
          <a:lstStyle/>
          <a:p>
            <a:r>
              <a:rPr lang="en-US" sz="924" b="1" dirty="0">
                <a:solidFill>
                  <a:schemeClr val="bg1"/>
                </a:solidFill>
                <a:latin typeface="Arial" panose="020B0604020202020204" pitchFamily="34" charset="0"/>
                <a:cs typeface="Arial" panose="020B0604020202020204" pitchFamily="34" charset="0"/>
              </a:rPr>
              <a:t>FOLLOW THE CLEANHOSPITALS LINKEDIN GROUP</a:t>
            </a:r>
          </a:p>
        </p:txBody>
      </p:sp>
      <p:sp>
        <p:nvSpPr>
          <p:cNvPr id="13" name="TextBox 12">
            <a:extLst>
              <a:ext uri="{FF2B5EF4-FFF2-40B4-BE49-F238E27FC236}">
                <a16:creationId xmlns:a16="http://schemas.microsoft.com/office/drawing/2014/main" id="{1B82B1F1-F2CB-9C01-9DF0-A1529A06D6BA}"/>
              </a:ext>
            </a:extLst>
          </p:cNvPr>
          <p:cNvSpPr txBox="1"/>
          <p:nvPr/>
        </p:nvSpPr>
        <p:spPr>
          <a:xfrm>
            <a:off x="4189103" y="5455472"/>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8</a:t>
            </a:r>
          </a:p>
        </p:txBody>
      </p:sp>
      <p:sp>
        <p:nvSpPr>
          <p:cNvPr id="14" name="TextBox 13">
            <a:extLst>
              <a:ext uri="{FF2B5EF4-FFF2-40B4-BE49-F238E27FC236}">
                <a16:creationId xmlns:a16="http://schemas.microsoft.com/office/drawing/2014/main" id="{0D2D95B2-3438-9413-6F18-B60B4642CEFC}"/>
              </a:ext>
            </a:extLst>
          </p:cNvPr>
          <p:cNvSpPr txBox="1"/>
          <p:nvPr/>
        </p:nvSpPr>
        <p:spPr>
          <a:xfrm>
            <a:off x="4554070" y="5708197"/>
            <a:ext cx="1303562" cy="223138"/>
          </a:xfrm>
          <a:prstGeom prst="rect">
            <a:avLst/>
          </a:prstGeom>
          <a:noFill/>
        </p:spPr>
        <p:txBody>
          <a:bodyPr wrap="none" rtlCol="0">
            <a:spAutoFit/>
          </a:bodyPr>
          <a:lstStyle/>
          <a:p>
            <a:r>
              <a:rPr lang="en-US" sz="850" b="1" dirty="0">
                <a:solidFill>
                  <a:schemeClr val="bg1"/>
                </a:solidFill>
                <a:latin typeface="Arial" panose="020B0604020202020204" pitchFamily="34" charset="0"/>
                <a:cs typeface="Arial" panose="020B0604020202020204" pitchFamily="34" charset="0"/>
              </a:rPr>
              <a:t>SHARE ON LINKEDIN</a:t>
            </a:r>
          </a:p>
        </p:txBody>
      </p:sp>
      <p:sp>
        <p:nvSpPr>
          <p:cNvPr id="3" name="TextBox 2">
            <a:extLst>
              <a:ext uri="{FF2B5EF4-FFF2-40B4-BE49-F238E27FC236}">
                <a16:creationId xmlns:a16="http://schemas.microsoft.com/office/drawing/2014/main" id="{E7CDF304-5DDA-8AA8-B996-B782020B0114}"/>
              </a:ext>
            </a:extLst>
          </p:cNvPr>
          <p:cNvSpPr txBox="1"/>
          <p:nvPr/>
        </p:nvSpPr>
        <p:spPr>
          <a:xfrm>
            <a:off x="2935044" y="5177160"/>
            <a:ext cx="980661" cy="246221"/>
          </a:xfrm>
          <a:prstGeom prst="rect">
            <a:avLst/>
          </a:prstGeom>
          <a:noFill/>
        </p:spPr>
        <p:txBody>
          <a:bodyPr wrap="square" rtlCol="0">
            <a:spAutoFit/>
          </a:bodyPr>
          <a:lstStyle/>
          <a:p>
            <a:pPr algn="ctr"/>
            <a:r>
              <a:rPr lang="en-US" sz="1000" b="1" dirty="0">
                <a:solidFill>
                  <a:srgbClr val="B2D28B"/>
                </a:solidFill>
                <a:latin typeface="Arial" panose="020B0604020202020204" pitchFamily="34" charset="0"/>
                <a:cs typeface="Arial" panose="020B0604020202020204" pitchFamily="34" charset="0"/>
              </a:rPr>
              <a:t>JANE</a:t>
            </a:r>
            <a:r>
              <a:rPr lang="en-US" sz="1000" b="1" dirty="0">
                <a:solidFill>
                  <a:schemeClr val="bg1"/>
                </a:solidFill>
                <a:latin typeface="Arial" panose="020B0604020202020204" pitchFamily="34" charset="0"/>
                <a:cs typeface="Arial" panose="020B0604020202020204" pitchFamily="34" charset="0"/>
              </a:rPr>
              <a:t> DOE</a:t>
            </a:r>
          </a:p>
        </p:txBody>
      </p:sp>
      <p:sp>
        <p:nvSpPr>
          <p:cNvPr id="4" name="TextBox 3">
            <a:extLst>
              <a:ext uri="{FF2B5EF4-FFF2-40B4-BE49-F238E27FC236}">
                <a16:creationId xmlns:a16="http://schemas.microsoft.com/office/drawing/2014/main" id="{A6C9C757-FAAA-27A2-1169-F8419A76D08C}"/>
              </a:ext>
            </a:extLst>
          </p:cNvPr>
          <p:cNvSpPr txBox="1"/>
          <p:nvPr/>
        </p:nvSpPr>
        <p:spPr>
          <a:xfrm>
            <a:off x="2413788" y="5343587"/>
            <a:ext cx="2073018" cy="184666"/>
          </a:xfrm>
          <a:prstGeom prst="rect">
            <a:avLst/>
          </a:prstGeom>
          <a:noFill/>
        </p:spPr>
        <p:txBody>
          <a:bodyPr wrap="square" rtlCol="0">
            <a:spAutoFit/>
          </a:bodyPr>
          <a:lstStyle/>
          <a:p>
            <a:pPr algn="ctr"/>
            <a:r>
              <a:rPr lang="en-GB" sz="600" b="1" dirty="0">
                <a:solidFill>
                  <a:schemeClr val="bg1"/>
                </a:solidFill>
                <a:latin typeface="Arial" panose="020B0604020202020204" pitchFamily="34" charset="0"/>
                <a:cs typeface="Arial" panose="020B0604020202020204" pitchFamily="34" charset="0"/>
              </a:rPr>
              <a:t>Celebrating Clean Hospitals Day 2024</a:t>
            </a:r>
          </a:p>
        </p:txBody>
      </p:sp>
    </p:spTree>
    <p:extLst>
      <p:ext uri="{BB962C8B-B14F-4D97-AF65-F5344CB8AC3E}">
        <p14:creationId xmlns:p14="http://schemas.microsoft.com/office/powerpoint/2010/main" val="938994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E8B4772-E10A-540B-A9FE-8684466BAC60}"/>
              </a:ext>
            </a:extLst>
          </p:cNvPr>
          <p:cNvSpPr>
            <a:spLocks noGrp="1"/>
          </p:cNvSpPr>
          <p:nvPr>
            <p:ph type="pic" sz="quarter" idx="10"/>
          </p:nvPr>
        </p:nvSpPr>
        <p:spPr/>
        <p:txBody>
          <a:bodyPr/>
          <a:lstStyle/>
          <a:p>
            <a:endParaRPr lang="en-US"/>
          </a:p>
        </p:txBody>
      </p:sp>
      <p:sp>
        <p:nvSpPr>
          <p:cNvPr id="14" name="Picture Placeholder 13">
            <a:extLst>
              <a:ext uri="{FF2B5EF4-FFF2-40B4-BE49-F238E27FC236}">
                <a16:creationId xmlns:a16="http://schemas.microsoft.com/office/drawing/2014/main" id="{E5FCAB5B-F65D-C77E-8C22-BB739A5B25A4}"/>
              </a:ext>
            </a:extLst>
          </p:cNvPr>
          <p:cNvSpPr>
            <a:spLocks noGrp="1"/>
          </p:cNvSpPr>
          <p:nvPr>
            <p:ph type="pic" sz="quarter" idx="11"/>
          </p:nvPr>
        </p:nvSpPr>
        <p:spPr/>
        <p:txBody>
          <a:bodyPr/>
          <a:lstStyle/>
          <a:p>
            <a:endParaRPr lang="en-US"/>
          </a:p>
        </p:txBody>
      </p:sp>
      <p:pic>
        <p:nvPicPr>
          <p:cNvPr id="4" name="Picture Placeholder 40">
            <a:extLst>
              <a:ext uri="{FF2B5EF4-FFF2-40B4-BE49-F238E27FC236}">
                <a16:creationId xmlns:a16="http://schemas.microsoft.com/office/drawing/2014/main" id="{F710124E-E03E-7A16-4E56-B74308CA83DD}"/>
              </a:ext>
            </a:extLst>
          </p:cNvPr>
          <p:cNvPicPr>
            <a:picLocks noChangeAspect="1"/>
          </p:cNvPicPr>
          <p:nvPr/>
        </p:nvPicPr>
        <p:blipFill>
          <a:blip r:embed="rId2"/>
          <a:srcRect l="33361" r="33361"/>
          <a:stretch/>
        </p:blipFill>
        <p:spPr>
          <a:xfrm>
            <a:off x="-1" y="6481011"/>
            <a:ext cx="7559675" cy="3112440"/>
          </a:xfrm>
          <a:prstGeom prst="rect">
            <a:avLst/>
          </a:prstGeom>
          <a:ln>
            <a:noFill/>
          </a:ln>
        </p:spPr>
      </p:pic>
      <p:sp>
        <p:nvSpPr>
          <p:cNvPr id="5" name="TextBox 4">
            <a:extLst>
              <a:ext uri="{FF2B5EF4-FFF2-40B4-BE49-F238E27FC236}">
                <a16:creationId xmlns:a16="http://schemas.microsoft.com/office/drawing/2014/main" id="{800FEB7B-9365-81FA-F16A-BA6C30B2BAFB}"/>
              </a:ext>
            </a:extLst>
          </p:cNvPr>
          <p:cNvSpPr txBox="1"/>
          <p:nvPr/>
        </p:nvSpPr>
        <p:spPr>
          <a:xfrm>
            <a:off x="221350" y="7720534"/>
            <a:ext cx="7116974" cy="769441"/>
          </a:xfrm>
          <a:prstGeom prst="rect">
            <a:avLst/>
          </a:prstGeom>
          <a:noFill/>
        </p:spPr>
        <p:txBody>
          <a:bodyPr wrap="square" rtlCol="0">
            <a:spAutoFit/>
          </a:bodyPr>
          <a:lstStyle/>
          <a:p>
            <a:pPr algn="ctr"/>
            <a:r>
              <a:rPr lang="en-US" sz="4400" b="1" dirty="0">
                <a:solidFill>
                  <a:srgbClr val="B2D28B"/>
                </a:solidFill>
                <a:latin typeface="Arial" panose="020B0604020202020204" pitchFamily="34" charset="0"/>
                <a:cs typeface="Arial" panose="020B0604020202020204" pitchFamily="34" charset="0"/>
              </a:rPr>
              <a:t>JANE </a:t>
            </a:r>
            <a:r>
              <a:rPr lang="en-US" sz="4400" b="1" dirty="0">
                <a:solidFill>
                  <a:schemeClr val="bg1"/>
                </a:solidFill>
                <a:latin typeface="Arial" panose="020B0604020202020204" pitchFamily="34" charset="0"/>
                <a:cs typeface="Arial" panose="020B0604020202020204" pitchFamily="34" charset="0"/>
              </a:rPr>
              <a:t>DOE</a:t>
            </a:r>
          </a:p>
        </p:txBody>
      </p:sp>
      <p:sp>
        <p:nvSpPr>
          <p:cNvPr id="6" name="TextBox 5">
            <a:extLst>
              <a:ext uri="{FF2B5EF4-FFF2-40B4-BE49-F238E27FC236}">
                <a16:creationId xmlns:a16="http://schemas.microsoft.com/office/drawing/2014/main" id="{B2537151-69A1-9405-D182-78E8E582A73D}"/>
              </a:ext>
            </a:extLst>
          </p:cNvPr>
          <p:cNvSpPr txBox="1"/>
          <p:nvPr/>
        </p:nvSpPr>
        <p:spPr>
          <a:xfrm>
            <a:off x="221350" y="8596333"/>
            <a:ext cx="7116973" cy="461665"/>
          </a:xfrm>
          <a:prstGeom prst="rect">
            <a:avLst/>
          </a:prstGeom>
          <a:noFill/>
        </p:spPr>
        <p:txBody>
          <a:bodyPr wrap="square" rtlCol="0">
            <a:spAutoFit/>
          </a:bodyPr>
          <a:lstStyle/>
          <a:p>
            <a:pPr algn="ctr"/>
            <a:r>
              <a:rPr lang="en-GB" sz="2400" b="1" dirty="0">
                <a:solidFill>
                  <a:schemeClr val="bg1"/>
                </a:solidFill>
                <a:latin typeface="Arial" panose="020B0604020202020204" pitchFamily="34" charset="0"/>
                <a:cs typeface="Arial" panose="020B0604020202020204" pitchFamily="34" charset="0"/>
              </a:rPr>
              <a:t>Celebrating Clean Hospitals Day 2024</a:t>
            </a:r>
          </a:p>
        </p:txBody>
      </p:sp>
    </p:spTree>
    <p:extLst>
      <p:ext uri="{BB962C8B-B14F-4D97-AF65-F5344CB8AC3E}">
        <p14:creationId xmlns:p14="http://schemas.microsoft.com/office/powerpoint/2010/main" val="274735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5403</TotalTime>
  <Words>486</Words>
  <Application>Microsoft Macintosh PowerPoint</Application>
  <PresentationFormat>Custom</PresentationFormat>
  <Paragraphs>74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Joseph Pestaño</cp:lastModifiedBy>
  <cp:revision>171</cp:revision>
  <cp:lastPrinted>2022-02-28T14:17:24Z</cp:lastPrinted>
  <dcterms:created xsi:type="dcterms:W3CDTF">2019-03-13T16:44:39Z</dcterms:created>
  <dcterms:modified xsi:type="dcterms:W3CDTF">2024-09-19T13:42:39Z</dcterms:modified>
</cp:coreProperties>
</file>